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746FB-B01A-4F3E-B0D1-4C7D2AA1CF58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8C64D-F96E-42DA-A18A-33E6AF701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2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948976756" y="-1835238251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948976756" y="-1835238251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948976756" y="-1835238251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948976756" y="-1835238251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948976756" y="-1835238251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77F4-75BD-496B-9CE0-5D377F3231C3}" type="datetimeFigureOut">
              <a:rPr lang="en-US"/>
              <a:pPr>
                <a:defRPr/>
              </a:pPr>
              <a:t>11/18/2018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28645-E16A-4EA1-9B38-D1918547EDC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942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 noChangeArrowheads="1"/>
          </p:cNvSpPr>
          <p:nvPr/>
        </p:nvSpPr>
        <p:spPr bwMode="auto">
          <a:xfrm>
            <a:off x="0" y="0"/>
            <a:ext cx="9151684" cy="685393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42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 noChangeArrowheads="1"/>
          </p:cNvSpPr>
          <p:nvPr/>
        </p:nvSpPr>
        <p:spPr bwMode="auto">
          <a:xfrm>
            <a:off x="0" y="0"/>
            <a:ext cx="9151684" cy="685393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8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 noChangeArrowheads="1"/>
          </p:cNvSpPr>
          <p:nvPr/>
        </p:nvSpPr>
        <p:spPr bwMode="auto">
          <a:xfrm>
            <a:off x="0" y="0"/>
            <a:ext cx="9151684" cy="685393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77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2"/>
          <p:cNvSpPr>
            <a:spLocks noChangeArrowheads="1"/>
          </p:cNvSpPr>
          <p:nvPr/>
        </p:nvSpPr>
        <p:spPr bwMode="auto">
          <a:xfrm>
            <a:off x="0" y="0"/>
            <a:ext cx="9151684" cy="685393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63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>
            <a:spLocks noChangeArrowheads="1"/>
          </p:cNvSpPr>
          <p:nvPr/>
        </p:nvSpPr>
        <p:spPr bwMode="auto">
          <a:xfrm>
            <a:off x="0" y="0"/>
            <a:ext cx="9151684" cy="685393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58159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5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SitePc</dc:creator>
  <cp:lastModifiedBy>SitePc</cp:lastModifiedBy>
  <cp:revision>1</cp:revision>
  <dcterms:created xsi:type="dcterms:W3CDTF">2018-11-18T07:14:56Z</dcterms:created>
  <dcterms:modified xsi:type="dcterms:W3CDTF">2018-11-18T07:20:39Z</dcterms:modified>
</cp:coreProperties>
</file>